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144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35"/>
  </p:normalViewPr>
  <p:slideViewPr>
    <p:cSldViewPr snapToGrid="0" snapToObjects="1">
      <p:cViewPr varScale="1">
        <p:scale>
          <a:sx n="75" d="100"/>
          <a:sy n="75" d="100"/>
        </p:scale>
        <p:origin x="22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347580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372277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150464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222972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13576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354490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226073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292518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411677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390701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5D4234-8253-0345-8B43-CD551889B94E}" type="datetimeFigureOut">
              <a:rPr kumimoji="1" lang="ja-JP" altLang="en-US" smtClean="0"/>
              <a:t>2021/1/18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112970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15D4234-8253-0345-8B43-CD551889B94E}" type="datetimeFigureOut">
              <a:rPr kumimoji="1" lang="ja-JP" altLang="en-US" smtClean="0"/>
              <a:t>2021/1/18</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1025709-94C3-594C-AD93-3FE136ADE9E7}" type="slidenum">
              <a:rPr kumimoji="1" lang="ja-JP" altLang="en-US" smtClean="0"/>
              <a:t>‹#›</a:t>
            </a:fld>
            <a:endParaRPr kumimoji="1" lang="ja-JP" altLang="en-US"/>
          </a:p>
        </p:txBody>
      </p:sp>
    </p:spTree>
    <p:extLst>
      <p:ext uri="{BB962C8B-B14F-4D97-AF65-F5344CB8AC3E}">
        <p14:creationId xmlns:p14="http://schemas.microsoft.com/office/powerpoint/2010/main" val="2503920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5C01DD8-2195-9C49-A909-58453AE23619}"/>
              </a:ext>
            </a:extLst>
          </p:cNvPr>
          <p:cNvPicPr>
            <a:picLocks noChangeAspect="1"/>
          </p:cNvPicPr>
          <p:nvPr/>
        </p:nvPicPr>
        <p:blipFill>
          <a:blip r:embed="rId2"/>
          <a:stretch>
            <a:fillRect/>
          </a:stretch>
        </p:blipFill>
        <p:spPr>
          <a:xfrm rot="5400000">
            <a:off x="-1277470" y="1096668"/>
            <a:ext cx="9429872" cy="6999468"/>
          </a:xfrm>
          <a:prstGeom prst="rect">
            <a:avLst/>
          </a:prstGeom>
        </p:spPr>
      </p:pic>
      <p:sp>
        <p:nvSpPr>
          <p:cNvPr id="4" name="テキスト ボックス 3">
            <a:extLst>
              <a:ext uri="{FF2B5EF4-FFF2-40B4-BE49-F238E27FC236}">
                <a16:creationId xmlns:a16="http://schemas.microsoft.com/office/drawing/2014/main" id="{C430CDB5-0FB6-AC45-87C5-309A217D61F3}"/>
              </a:ext>
            </a:extLst>
          </p:cNvPr>
          <p:cNvSpPr txBox="1"/>
          <p:nvPr/>
        </p:nvSpPr>
        <p:spPr>
          <a:xfrm>
            <a:off x="643466" y="1151466"/>
            <a:ext cx="6502400" cy="400110"/>
          </a:xfrm>
          <a:prstGeom prst="rect">
            <a:avLst/>
          </a:prstGeom>
          <a:noFill/>
        </p:spPr>
        <p:txBody>
          <a:bodyPr wrap="square" rtlCol="0">
            <a:spAutoFit/>
          </a:bodyPr>
          <a:lstStyle/>
          <a:p>
            <a:r>
              <a:rPr kumimoji="1" lang="ja-JP" altLang="en-US" sz="2000" b="1"/>
              <a:t>緊急事態宣言下での保護者の方との面談について</a:t>
            </a:r>
          </a:p>
        </p:txBody>
      </p:sp>
      <p:sp>
        <p:nvSpPr>
          <p:cNvPr id="5" name="テキスト ボックス 4">
            <a:extLst>
              <a:ext uri="{FF2B5EF4-FFF2-40B4-BE49-F238E27FC236}">
                <a16:creationId xmlns:a16="http://schemas.microsoft.com/office/drawing/2014/main" id="{54EE7778-9E23-5742-8CA1-B734C65C5CF0}"/>
              </a:ext>
            </a:extLst>
          </p:cNvPr>
          <p:cNvSpPr txBox="1"/>
          <p:nvPr/>
        </p:nvSpPr>
        <p:spPr>
          <a:xfrm>
            <a:off x="643467" y="2278443"/>
            <a:ext cx="5503334" cy="4216539"/>
          </a:xfrm>
          <a:prstGeom prst="rect">
            <a:avLst/>
          </a:prstGeom>
          <a:noFill/>
        </p:spPr>
        <p:txBody>
          <a:bodyPr wrap="square" rtlCol="0">
            <a:spAutoFit/>
          </a:bodyPr>
          <a:lstStyle/>
          <a:p>
            <a:r>
              <a:rPr kumimoji="1" lang="ja-JP" altLang="en-US" sz="1200"/>
              <a:t>　いつもみらっぷ</a:t>
            </a:r>
            <a:r>
              <a:rPr lang="ja-JP" altLang="en-US" sz="1200"/>
              <a:t>をご利用いただきましてありがとうございます。</a:t>
            </a:r>
            <a:endParaRPr lang="en-US" altLang="ja-JP" sz="1200" dirty="0"/>
          </a:p>
          <a:p>
            <a:r>
              <a:rPr lang="ja-JP" altLang="en-US" sz="1200"/>
              <a:t>　また、いつも検温や手洗いうがいのご協力ありがとうございます。</a:t>
            </a:r>
            <a:endParaRPr lang="en-US" altLang="ja-JP" sz="1200" dirty="0"/>
          </a:p>
          <a:p>
            <a:r>
              <a:rPr kumimoji="1" lang="en-US" altLang="ja-JP" sz="1200" dirty="0"/>
              <a:t>1</a:t>
            </a:r>
            <a:r>
              <a:rPr kumimoji="1" lang="ja-JP" altLang="en-US" sz="1200"/>
              <a:t>月</a:t>
            </a:r>
            <a:r>
              <a:rPr kumimoji="1" lang="en-US" altLang="ja-JP" sz="1200" dirty="0"/>
              <a:t>18</a:t>
            </a:r>
            <a:r>
              <a:rPr kumimoji="1" lang="ja-JP" altLang="en-US" sz="1200"/>
              <a:t>日から</a:t>
            </a:r>
            <a:r>
              <a:rPr kumimoji="1" lang="en-US" altLang="ja-JP" sz="1200" dirty="0"/>
              <a:t>2</a:t>
            </a:r>
            <a:r>
              <a:rPr kumimoji="1" lang="ja-JP" altLang="en-US" sz="1200"/>
              <a:t>月</a:t>
            </a:r>
            <a:r>
              <a:rPr kumimoji="1" lang="en-US" altLang="ja-JP" sz="1200" dirty="0"/>
              <a:t>7</a:t>
            </a:r>
            <a:r>
              <a:rPr kumimoji="1" lang="ja-JP" altLang="en-US" sz="1200"/>
              <a:t>日まで</a:t>
            </a:r>
            <a:r>
              <a:rPr kumimoji="1" lang="ja-JP" altLang="en-US" sz="1200" b="1"/>
              <a:t>茨城県独自の緊急事態宣言</a:t>
            </a:r>
            <a:r>
              <a:rPr kumimoji="1" lang="ja-JP" altLang="en-US" sz="1200"/>
              <a:t>が出されました。</a:t>
            </a:r>
            <a:endParaRPr kumimoji="1" lang="en-US" altLang="ja-JP" sz="1200" dirty="0"/>
          </a:p>
          <a:p>
            <a:r>
              <a:rPr lang="ja-JP" altLang="en-US" sz="1200"/>
              <a:t>　そのため、</a:t>
            </a:r>
            <a:r>
              <a:rPr lang="ja-JP" altLang="en-US" sz="1200">
                <a:solidFill>
                  <a:srgbClr val="FF0000"/>
                </a:solidFill>
              </a:rPr>
              <a:t>宣言解除までの期間、以下のような対応</a:t>
            </a:r>
            <a:r>
              <a:rPr lang="ja-JP" altLang="en-US" sz="1200"/>
              <a:t>となりますので、ご承知おきくださいますようお願いいたします。</a:t>
            </a:r>
            <a:endParaRPr lang="en-US" altLang="ja-JP" sz="1200" dirty="0"/>
          </a:p>
          <a:p>
            <a:endParaRPr kumimoji="1" lang="en-US" altLang="ja-JP" sz="1200" dirty="0"/>
          </a:p>
          <a:p>
            <a:endParaRPr lang="en-US" altLang="ja-JP" sz="1200" dirty="0"/>
          </a:p>
          <a:p>
            <a:r>
              <a:rPr lang="en-US" altLang="ja-JP" sz="1400" dirty="0">
                <a:solidFill>
                  <a:srgbClr val="FF0000"/>
                </a:solidFill>
              </a:rPr>
              <a:t>①</a:t>
            </a:r>
            <a:r>
              <a:rPr kumimoji="1" lang="ja-JP" altLang="en-US" sz="1400">
                <a:solidFill>
                  <a:srgbClr val="FF0000"/>
                </a:solidFill>
              </a:rPr>
              <a:t>保護者の方との面談をオンライン（面接室に</a:t>
            </a:r>
            <a:r>
              <a:rPr kumimoji="1" lang="en-US" altLang="ja-JP" sz="1400" dirty="0">
                <a:solidFill>
                  <a:srgbClr val="FF0000"/>
                </a:solidFill>
              </a:rPr>
              <a:t>PC</a:t>
            </a:r>
            <a:r>
              <a:rPr lang="ja-JP" altLang="en-US" sz="1400">
                <a:solidFill>
                  <a:srgbClr val="FF0000"/>
                </a:solidFill>
              </a:rPr>
              <a:t>を設置）</a:t>
            </a:r>
            <a:r>
              <a:rPr kumimoji="1" lang="ja-JP" altLang="en-US" sz="1400">
                <a:solidFill>
                  <a:srgbClr val="FF0000"/>
                </a:solidFill>
              </a:rPr>
              <a:t>に変更</a:t>
            </a:r>
            <a:endParaRPr kumimoji="1" lang="en-US" altLang="ja-JP" sz="1400" dirty="0">
              <a:solidFill>
                <a:srgbClr val="FF0000"/>
              </a:solidFill>
            </a:endParaRPr>
          </a:p>
          <a:p>
            <a:r>
              <a:rPr lang="ja-JP" altLang="en-US" sz="1200"/>
              <a:t>→保護者の方は通常通り、面接室で面談を実施いたします</a:t>
            </a:r>
            <a:endParaRPr lang="en-US" altLang="ja-JP" sz="1200" dirty="0"/>
          </a:p>
          <a:p>
            <a:r>
              <a:rPr kumimoji="1" lang="ja-JP" altLang="en-US" sz="1200"/>
              <a:t>→</a:t>
            </a:r>
            <a:r>
              <a:rPr kumimoji="1" lang="en-US" altLang="ja-JP" sz="1200" dirty="0"/>
              <a:t>PC</a:t>
            </a:r>
            <a:r>
              <a:rPr kumimoji="1" lang="ja-JP" altLang="en-US" sz="1200"/>
              <a:t>作業については、</a:t>
            </a:r>
            <a:r>
              <a:rPr lang="ja-JP" altLang="en-US" sz="1200"/>
              <a:t>手順を記載した紙をテーブル上に設置いたします</a:t>
            </a:r>
            <a:endParaRPr lang="en-US" altLang="ja-JP" sz="1200" dirty="0"/>
          </a:p>
          <a:p>
            <a:r>
              <a:rPr lang="ja-JP" altLang="en-US" sz="1200"/>
              <a:t>　（わからない場合はスタッフが対応いたしますのでお申し付け下さい）</a:t>
            </a:r>
            <a:endParaRPr lang="en-US" altLang="ja-JP" sz="1200" dirty="0"/>
          </a:p>
          <a:p>
            <a:endParaRPr lang="en-US" altLang="ja-JP" sz="1200" dirty="0"/>
          </a:p>
          <a:p>
            <a:r>
              <a:rPr lang="en-US" altLang="ja-JP" sz="1400" dirty="0">
                <a:solidFill>
                  <a:srgbClr val="FF0000"/>
                </a:solidFill>
              </a:rPr>
              <a:t>②</a:t>
            </a:r>
            <a:r>
              <a:rPr lang="ja-JP" altLang="en-US" sz="1400">
                <a:solidFill>
                  <a:srgbClr val="FF0000"/>
                </a:solidFill>
              </a:rPr>
              <a:t>最低限の人数での療育の実施</a:t>
            </a:r>
            <a:endParaRPr lang="en-US" altLang="ja-JP" sz="1400" dirty="0">
              <a:solidFill>
                <a:srgbClr val="FF0000"/>
              </a:solidFill>
            </a:endParaRPr>
          </a:p>
          <a:p>
            <a:r>
              <a:rPr lang="ja-JP" altLang="en-US" sz="1200"/>
              <a:t>スタッフが</a:t>
            </a:r>
            <a:r>
              <a:rPr lang="en-US" altLang="ja-JP" sz="1200" dirty="0"/>
              <a:t>2</a:t>
            </a:r>
            <a:r>
              <a:rPr lang="ja-JP" altLang="en-US" sz="1200"/>
              <a:t>人で対応しているケースにつきましては、トレーナーの判断でスタッフの数を減らして対応させていただきます</a:t>
            </a:r>
            <a:endParaRPr lang="en-US" altLang="ja-JP" sz="1200" dirty="0"/>
          </a:p>
          <a:p>
            <a:endParaRPr lang="en-US" altLang="ja-JP" sz="1200" dirty="0"/>
          </a:p>
          <a:p>
            <a:endParaRPr lang="en-US" altLang="ja-JP" sz="1200" dirty="0"/>
          </a:p>
          <a:p>
            <a:r>
              <a:rPr lang="ja-JP" altLang="en-US" sz="1200"/>
              <a:t>それ以外の対応につきましては、引き続き実施してまいります。</a:t>
            </a:r>
            <a:endParaRPr lang="en-US" altLang="ja-JP" sz="1200" dirty="0"/>
          </a:p>
          <a:p>
            <a:r>
              <a:rPr lang="ja-JP" altLang="en-US" sz="1200"/>
              <a:t>ご協力のほどよろしくお願いいたします。</a:t>
            </a:r>
            <a:endParaRPr lang="en-US" altLang="ja-JP" sz="1200" dirty="0"/>
          </a:p>
          <a:p>
            <a:endParaRPr lang="en-US" altLang="ja-JP" sz="1200" dirty="0"/>
          </a:p>
          <a:p>
            <a:endParaRPr lang="en-US" altLang="ja-JP" sz="1200" dirty="0"/>
          </a:p>
          <a:p>
            <a:endParaRPr lang="en-US" altLang="ja-JP" sz="1200" dirty="0"/>
          </a:p>
        </p:txBody>
      </p:sp>
      <p:pic>
        <p:nvPicPr>
          <p:cNvPr id="6" name="図 5">
            <a:extLst>
              <a:ext uri="{FF2B5EF4-FFF2-40B4-BE49-F238E27FC236}">
                <a16:creationId xmlns:a16="http://schemas.microsoft.com/office/drawing/2014/main" id="{6D29AE32-B550-7C4F-9D44-D36F58949196}"/>
              </a:ext>
            </a:extLst>
          </p:cNvPr>
          <p:cNvPicPr>
            <a:picLocks noChangeAspect="1"/>
          </p:cNvPicPr>
          <p:nvPr/>
        </p:nvPicPr>
        <p:blipFill>
          <a:blip r:embed="rId3"/>
          <a:stretch>
            <a:fillRect/>
          </a:stretch>
        </p:blipFill>
        <p:spPr>
          <a:xfrm>
            <a:off x="1761066" y="6494982"/>
            <a:ext cx="3352800" cy="1971910"/>
          </a:xfrm>
          <a:prstGeom prst="rect">
            <a:avLst/>
          </a:prstGeom>
        </p:spPr>
      </p:pic>
      <p:sp>
        <p:nvSpPr>
          <p:cNvPr id="10" name="テキスト ボックス 9">
            <a:extLst>
              <a:ext uri="{FF2B5EF4-FFF2-40B4-BE49-F238E27FC236}">
                <a16:creationId xmlns:a16="http://schemas.microsoft.com/office/drawing/2014/main" id="{3CF5A0A9-B60C-EE41-B51B-CDCB5B4AFE4B}"/>
              </a:ext>
            </a:extLst>
          </p:cNvPr>
          <p:cNvSpPr txBox="1"/>
          <p:nvPr/>
        </p:nvSpPr>
        <p:spPr>
          <a:xfrm>
            <a:off x="4944533" y="8036005"/>
            <a:ext cx="1337733" cy="430887"/>
          </a:xfrm>
          <a:prstGeom prst="rect">
            <a:avLst/>
          </a:prstGeom>
          <a:noFill/>
        </p:spPr>
        <p:txBody>
          <a:bodyPr wrap="square" rtlCol="0">
            <a:spAutoFit/>
          </a:bodyPr>
          <a:lstStyle/>
          <a:p>
            <a:pPr algn="r"/>
            <a:r>
              <a:rPr lang="ja-JP" altLang="en-US" sz="1100"/>
              <a:t>令和</a:t>
            </a:r>
            <a:r>
              <a:rPr lang="en-US" altLang="ja-JP" sz="1100" dirty="0"/>
              <a:t>3</a:t>
            </a:r>
            <a:r>
              <a:rPr lang="ja-JP" altLang="en-US" sz="1100"/>
              <a:t>年</a:t>
            </a:r>
            <a:r>
              <a:rPr lang="en-US" altLang="ja-JP" sz="1100" dirty="0"/>
              <a:t>1</a:t>
            </a:r>
            <a:r>
              <a:rPr lang="ja-JP" altLang="en-US" sz="1100"/>
              <a:t>月</a:t>
            </a:r>
            <a:r>
              <a:rPr lang="en-US" altLang="ja-JP" sz="1100" dirty="0"/>
              <a:t>18</a:t>
            </a:r>
            <a:r>
              <a:rPr lang="ja-JP" altLang="en-US" sz="1100"/>
              <a:t>日</a:t>
            </a:r>
            <a:endParaRPr lang="en-US" altLang="ja-JP" sz="1100" dirty="0"/>
          </a:p>
          <a:p>
            <a:pPr algn="r"/>
            <a:r>
              <a:rPr kumimoji="1" lang="ja-JP" altLang="en-US" sz="1100"/>
              <a:t>みらっぷ</a:t>
            </a:r>
          </a:p>
        </p:txBody>
      </p:sp>
      <p:sp>
        <p:nvSpPr>
          <p:cNvPr id="11" name="テキスト ボックス 10">
            <a:extLst>
              <a:ext uri="{FF2B5EF4-FFF2-40B4-BE49-F238E27FC236}">
                <a16:creationId xmlns:a16="http://schemas.microsoft.com/office/drawing/2014/main" id="{4E13271D-3BE1-514D-9EB9-68518319EF7E}"/>
              </a:ext>
            </a:extLst>
          </p:cNvPr>
          <p:cNvSpPr txBox="1"/>
          <p:nvPr/>
        </p:nvSpPr>
        <p:spPr>
          <a:xfrm>
            <a:off x="1608667" y="874467"/>
            <a:ext cx="4301066" cy="276999"/>
          </a:xfrm>
          <a:prstGeom prst="rect">
            <a:avLst/>
          </a:prstGeom>
          <a:noFill/>
        </p:spPr>
        <p:txBody>
          <a:bodyPr wrap="square" rtlCol="0">
            <a:spAutoFit/>
          </a:bodyPr>
          <a:lstStyle/>
          <a:p>
            <a:r>
              <a:rPr kumimoji="1" lang="ja-JP" altLang="en-US" sz="1200"/>
              <a:t>児童発達支援・放課後等デイサービス　みらっぷ</a:t>
            </a:r>
          </a:p>
        </p:txBody>
      </p:sp>
    </p:spTree>
    <p:extLst>
      <p:ext uri="{BB962C8B-B14F-4D97-AF65-F5344CB8AC3E}">
        <p14:creationId xmlns:p14="http://schemas.microsoft.com/office/powerpoint/2010/main" val="12982733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212</Words>
  <Application>Microsoft Macintosh PowerPoint</Application>
  <PresentationFormat>画面に合わせる (4:3)</PresentationFormat>
  <Paragraphs>22</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vt:lpstr>
      <vt:lpstr>游ゴシック Light</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Microsoft Office User</cp:lastModifiedBy>
  <cp:revision>3</cp:revision>
  <cp:lastPrinted>2021-01-18T01:19:39Z</cp:lastPrinted>
  <dcterms:created xsi:type="dcterms:W3CDTF">2021-01-18T00:59:09Z</dcterms:created>
  <dcterms:modified xsi:type="dcterms:W3CDTF">2021-01-18T01:19:52Z</dcterms:modified>
</cp:coreProperties>
</file>